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26" r:id="rId3"/>
    <p:sldId id="324" r:id="rId4"/>
    <p:sldId id="342" r:id="rId5"/>
    <p:sldId id="341" r:id="rId6"/>
    <p:sldId id="328" r:id="rId7"/>
    <p:sldId id="331" r:id="rId8"/>
    <p:sldId id="335" r:id="rId9"/>
    <p:sldId id="336" r:id="rId10"/>
    <p:sldId id="320" r:id="rId11"/>
    <p:sldId id="332" r:id="rId12"/>
    <p:sldId id="339" r:id="rId13"/>
    <p:sldId id="340" r:id="rId14"/>
    <p:sldId id="344" r:id="rId15"/>
    <p:sldId id="315" r:id="rId16"/>
    <p:sldId id="33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3399"/>
    <a:srgbClr val="F3F67A"/>
    <a:srgbClr val="E6E379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81671-6A22-451C-9102-A0409C8632C1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8059-6DC4-4383-A607-DE6A5BC0B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5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1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7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2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9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8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F434-AAE9-406A-8E91-59AA29DB9F15}" type="datetimeFigureOut">
              <a:rPr lang="ru-RU" smtClean="0"/>
              <a:pPr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0"/>
            <a:ext cx="14166852" cy="79647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428604"/>
            <a:ext cx="535785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МКУО «Школа – интернат №4»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500034" y="980728"/>
            <a:ext cx="8143931" cy="4608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Impact"/>
              </a:rPr>
              <a:t>Вычитание   вида: 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Impact"/>
              </a:rPr>
              <a:t> 702- 301  </a:t>
            </a:r>
            <a:endParaRPr lang="ru-RU" sz="3600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715016"/>
            <a:ext cx="4786314" cy="428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математики в 5 классе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cdn.wallpapersafari.com/49/94/90NCH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685804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  РАБОТА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643050"/>
            <a:ext cx="3571900" cy="378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вариант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+ 8 – 106 =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608 + 100 – 503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725 – 120 – 203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547 – 41 – 205 =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335756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264318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302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407194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402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8632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301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1643050"/>
            <a:ext cx="2857520" cy="378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вариант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703 – 201 =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908 – 305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604 – 203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809 – 104 =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c.photosight.ru/dc0/5433447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stat17.privet.ru/lr/091e40d473ba0dcee55b828ff77e97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636"/>
            <a:ext cx="1714512" cy="1500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zooglobal.ru/wiki/assets/img/photogalary/kormlenie-fretki/img3.jpg"/>
          <p:cNvPicPr/>
          <p:nvPr/>
        </p:nvPicPr>
        <p:blipFill>
          <a:blip r:embed="rId4" cstate="print"/>
          <a:srcRect l="12496" r="12356"/>
          <a:stretch>
            <a:fillRect/>
          </a:stretch>
        </p:blipFill>
        <p:spPr bwMode="auto">
          <a:xfrm>
            <a:off x="5572132" y="2786058"/>
            <a:ext cx="1547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artmajeur.com/medias/standard/r/o/romanovaart05/artwork/10107526_jpg.jpg"/>
          <p:cNvPicPr/>
          <p:nvPr/>
        </p:nvPicPr>
        <p:blipFill>
          <a:blip r:embed="rId5" cstate="print"/>
          <a:srcRect t="8586" r="10853" b="13663"/>
          <a:stretch>
            <a:fillRect/>
          </a:stretch>
        </p:blipFill>
        <p:spPr bwMode="auto">
          <a:xfrm>
            <a:off x="5357818" y="1285860"/>
            <a:ext cx="17145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re.sdelkasdelka.ru/images/%D0%9F%D0%BE%D1%81%D1%82%D0%B5%D1%80-%D1%81%D0%B2%D0%B8%D0%BD%D1%8C%D0%B8-%D0%B8-%D0%BA%D0%B0%D0%B1%D0%B0%D0%BD%D1%8B-%D0%BA%D0%B0%D0%B1%D0%B0%D0%BD%D0%B0-%D0%B7%D0%B8%D0%BC%D0%BE%D0%B9-1-10916_thumb.jpeg"/>
          <p:cNvPicPr/>
          <p:nvPr/>
        </p:nvPicPr>
        <p:blipFill>
          <a:blip r:embed="rId6"/>
          <a:srcRect t="27244" r="37618" b="13141"/>
          <a:stretch>
            <a:fillRect/>
          </a:stretch>
        </p:blipFill>
        <p:spPr bwMode="auto">
          <a:xfrm>
            <a:off x="6572264" y="4500570"/>
            <a:ext cx="22601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wpapers.ru/wallpapers/animals/Wolfs/13471/1500x1000_%D0%92%D0%BE%D0%BB%D0%BA-%D0%B2-%D0%BB%D0%B5%D1%81%D1%83.jpg"/>
          <p:cNvPicPr/>
          <p:nvPr/>
        </p:nvPicPr>
        <p:blipFill>
          <a:blip r:embed="rId7" cstate="print"/>
          <a:srcRect l="10470" t="27660" r="36827"/>
          <a:stretch>
            <a:fillRect/>
          </a:stretch>
        </p:blipFill>
        <p:spPr bwMode="auto">
          <a:xfrm>
            <a:off x="3071802" y="2857496"/>
            <a:ext cx="2256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vatars.mds.yandex.net/get-pdb/194708/3b64d036-0656-4af6-a7d0-85a903ded979/s1200?webp=false"/>
          <p:cNvPicPr/>
          <p:nvPr/>
        </p:nvPicPr>
        <p:blipFill>
          <a:blip r:embed="rId8"/>
          <a:srcRect l="28151" t="24290" r="7221" b="8737"/>
          <a:stretch>
            <a:fillRect/>
          </a:stretch>
        </p:blipFill>
        <p:spPr bwMode="auto">
          <a:xfrm>
            <a:off x="214282" y="214290"/>
            <a:ext cx="31432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-8.photosight.ru/668/4948141_xlarge.jpg"/>
          <p:cNvPicPr/>
          <p:nvPr/>
        </p:nvPicPr>
        <p:blipFill>
          <a:blip r:embed="rId9" cstate="print"/>
          <a:srcRect l="5357" t="18571" r="38571" b="10477"/>
          <a:stretch>
            <a:fillRect/>
          </a:stretch>
        </p:blipFill>
        <p:spPr bwMode="auto">
          <a:xfrm>
            <a:off x="7358082" y="357166"/>
            <a:ext cx="1495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429684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643050"/>
            <a:ext cx="3571900" cy="378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вариант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 + 8 – 106 =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608 + 100 – 503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725 – 120 – 203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547 – 41 – 205 =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643050"/>
            <a:ext cx="2857520" cy="3786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вариант 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703 – 201 =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908 – 305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604 – 203 =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809 – 104 =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71480"/>
            <a:ext cx="685804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  РАБОТА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264318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302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35756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205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07194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402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78632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301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478632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705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407194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401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3357562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603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257174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502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g-c.photosight.ru/dc0/5433447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stat17.privet.ru/lr/091e40d473ba0dcee55b828ff77e97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214950"/>
            <a:ext cx="1714512" cy="1500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zooglobal.ru/wiki/assets/img/photogalary/kormlenie-fretki/img3.jpg"/>
          <p:cNvPicPr/>
          <p:nvPr/>
        </p:nvPicPr>
        <p:blipFill>
          <a:blip r:embed="rId4" cstate="print"/>
          <a:srcRect l="12496" r="12356"/>
          <a:stretch>
            <a:fillRect/>
          </a:stretch>
        </p:blipFill>
        <p:spPr bwMode="auto">
          <a:xfrm>
            <a:off x="5000628" y="2714620"/>
            <a:ext cx="1547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artmajeur.com/medias/standard/r/o/romanovaart05/artwork/10107526_jpg.jpg"/>
          <p:cNvPicPr/>
          <p:nvPr/>
        </p:nvPicPr>
        <p:blipFill>
          <a:blip r:embed="rId5" cstate="print"/>
          <a:srcRect t="8586" r="10853" b="13663"/>
          <a:stretch>
            <a:fillRect/>
          </a:stretch>
        </p:blipFill>
        <p:spPr bwMode="auto">
          <a:xfrm>
            <a:off x="5357818" y="1285860"/>
            <a:ext cx="17145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e.sdelkasdelka.ru/images/%D0%9F%D0%BE%D1%81%D1%82%D0%B5%D1%80-%D1%81%D0%B2%D0%B8%D0%BD%D1%8C%D0%B8-%D0%B8-%D0%BA%D0%B0%D0%B1%D0%B0%D0%BD%D1%8B-%D0%BA%D0%B0%D0%B1%D0%B0%D0%BD%D0%B0-%D0%B7%D0%B8%D0%BC%D0%BE%D0%B9-1-10916_thumb.jpeg"/>
          <p:cNvPicPr/>
          <p:nvPr/>
        </p:nvPicPr>
        <p:blipFill>
          <a:blip r:embed="rId6"/>
          <a:srcRect t="27244" r="37618" b="13141"/>
          <a:stretch>
            <a:fillRect/>
          </a:stretch>
        </p:blipFill>
        <p:spPr bwMode="auto">
          <a:xfrm>
            <a:off x="6715140" y="3786190"/>
            <a:ext cx="22601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59.radikal.ru/i163/1210/16/60eaa3ae6344.jpg"/>
          <p:cNvPicPr/>
          <p:nvPr/>
        </p:nvPicPr>
        <p:blipFill>
          <a:blip r:embed="rId7" cstate="print"/>
          <a:srcRect l="13311" t="6838" r="7508" b="10684"/>
          <a:stretch>
            <a:fillRect/>
          </a:stretch>
        </p:blipFill>
        <p:spPr bwMode="auto">
          <a:xfrm>
            <a:off x="142844" y="4929198"/>
            <a:ext cx="2286016" cy="17145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https://wpapers.ru/wallpapers/animals/Wolfs/13471/1500x1000_%D0%92%D0%BE%D0%BB%D0%BA-%D0%B2-%D0%BB%D0%B5%D1%81%D1%83.jpg"/>
          <p:cNvPicPr/>
          <p:nvPr/>
        </p:nvPicPr>
        <p:blipFill>
          <a:blip r:embed="rId8" cstate="print"/>
          <a:srcRect l="10470" t="27660" r="36827"/>
          <a:stretch>
            <a:fillRect/>
          </a:stretch>
        </p:blipFill>
        <p:spPr bwMode="auto">
          <a:xfrm>
            <a:off x="2571736" y="3071810"/>
            <a:ext cx="2256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vatars.mds.yandex.net/get-pdb/194708/3b64d036-0656-4af6-a7d0-85a903ded979/s1200?webp=false"/>
          <p:cNvPicPr/>
          <p:nvPr/>
        </p:nvPicPr>
        <p:blipFill>
          <a:blip r:embed="rId9"/>
          <a:srcRect l="28151" t="24290" r="7221" b="8737"/>
          <a:stretch>
            <a:fillRect/>
          </a:stretch>
        </p:blipFill>
        <p:spPr bwMode="auto">
          <a:xfrm>
            <a:off x="214282" y="142852"/>
            <a:ext cx="314327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-8.photosight.ru/668/4948141_xlarge.jpg"/>
          <p:cNvPicPr/>
          <p:nvPr/>
        </p:nvPicPr>
        <p:blipFill>
          <a:blip r:embed="rId10" cstate="print"/>
          <a:srcRect l="5357" t="18571" r="38571" b="10477"/>
          <a:stretch>
            <a:fillRect/>
          </a:stretch>
        </p:blipFill>
        <p:spPr bwMode="auto">
          <a:xfrm>
            <a:off x="7429520" y="285728"/>
            <a:ext cx="1495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857232"/>
            <a:ext cx="6143668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1071546"/>
            <a:ext cx="5572164" cy="392909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702 – 301 = ?</a:t>
            </a:r>
          </a:p>
          <a:p>
            <a:pPr algn="ctr"/>
            <a:endParaRPr lang="ru-RU" sz="54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702 – 300 = 402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402 – 1 = 401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0" name="AutoShape 2" descr="https://cdn.wallpapersafari.com/49/94/90NC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0"/>
            <a:ext cx="14166852" cy="79647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214290"/>
            <a:ext cx="5000660" cy="628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s://kartinkiprazdnik.ru/wp-content/uploads/2014/12/17.12.15-1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642918"/>
            <a:ext cx="2953113" cy="544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banner2.kisspng.com/20180325/ele/kisspng-confetti-clip-art-confetti-5ab840f3a127a1.9183613715220246916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357166"/>
            <a:ext cx="4857784" cy="2739211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u="sng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en-US" sz="4400" b="1" u="sng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u="sng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з:</a:t>
            </a:r>
          </a:p>
          <a:p>
            <a:endParaRPr lang="ru-RU" sz="1600" b="1" u="sng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Стр. 70,  № 220 (2)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3,4 ст. – </a:t>
            </a:r>
            <a:r>
              <a:rPr lang="en-US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гр.,</a:t>
            </a:r>
          </a:p>
          <a:p>
            <a:pPr algn="ctr"/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3–</a:t>
            </a:r>
            <a:r>
              <a:rPr lang="ru-RU" sz="3200" b="1" i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ст. – </a:t>
            </a:r>
            <a:r>
              <a:rPr lang="en-US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гр.</a:t>
            </a:r>
            <a:r>
              <a:rPr lang="ru-RU" sz="4000" b="1" i="1" kern="1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kern="1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filed12-23.my.mail.ru/pic?url=https%3A%2F%2Fimg-fotki.yandex.ru%2Fget%2F15502%2F285885668.0%2F0_1023c6_28a17f9f_orig&amp;mw=&amp;mh=&amp;sig=4faaf39fc20ed71d6c70c7fa070e5a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6" y="-17903"/>
            <a:ext cx="9167806" cy="6875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c.photosight.ru/dc0/5433447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https://wpapers.ru/wallpapers/animals/Wolfs/13471/1500x1000_%D0%92%D0%BE%D0%BB%D0%BA-%D0%B2-%D0%BB%D0%B5%D1%81%D1%83.jpg"/>
          <p:cNvPicPr/>
          <p:nvPr/>
        </p:nvPicPr>
        <p:blipFill>
          <a:blip r:embed="rId3" cstate="print"/>
          <a:srcRect l="10470" t="27660" r="36827"/>
          <a:stretch>
            <a:fillRect/>
          </a:stretch>
        </p:blipFill>
        <p:spPr bwMode="auto">
          <a:xfrm>
            <a:off x="928662" y="2214554"/>
            <a:ext cx="2256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8.photosight.ru/668/4948141_xlarge.jpg"/>
          <p:cNvPicPr/>
          <p:nvPr/>
        </p:nvPicPr>
        <p:blipFill>
          <a:blip r:embed="rId4" cstate="print"/>
          <a:srcRect l="5357" t="18571" r="38571" b="10477"/>
          <a:stretch>
            <a:fillRect/>
          </a:stretch>
        </p:blipFill>
        <p:spPr bwMode="auto">
          <a:xfrm>
            <a:off x="7358082" y="428604"/>
            <a:ext cx="1495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0"/>
            <a:ext cx="14166852" cy="7964706"/>
          </a:xfrm>
          <a:prstGeom prst="rect">
            <a:avLst/>
          </a:prstGeom>
          <a:noFill/>
        </p:spPr>
      </p:pic>
      <p:pic>
        <p:nvPicPr>
          <p:cNvPr id="6" name="Рисунок 5" descr="http://stat17.privet.ru/lr/091e40d473ba0dcee55b828ff77e97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6858048" cy="48577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071546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500438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217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500438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426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500438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423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1071546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470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1071546"/>
            <a:ext cx="2357454" cy="242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endParaRPr lang="ru-RU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g-c.photosight.ru/dc0/5433447_x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img-8.photosight.ru/668/4948141_xlarge.jpg"/>
          <p:cNvPicPr/>
          <p:nvPr/>
        </p:nvPicPr>
        <p:blipFill>
          <a:blip r:embed="rId3" cstate="print"/>
          <a:srcRect l="5357" t="18571" r="38571" b="10477"/>
          <a:stretch>
            <a:fillRect/>
          </a:stretch>
        </p:blipFill>
        <p:spPr bwMode="auto">
          <a:xfrm>
            <a:off x="7358082" y="428604"/>
            <a:ext cx="1495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papers.ru/wallpapers/animals/Wolfs/13471/1500x1000_%D0%92%D0%BE%D0%BB%D0%BA-%D0%B2-%D0%BB%D0%B5%D1%81%D1%83.jpg"/>
          <p:cNvPicPr/>
          <p:nvPr/>
        </p:nvPicPr>
        <p:blipFill>
          <a:blip r:embed="rId4" cstate="print"/>
          <a:srcRect l="10470" t="27660" r="36827"/>
          <a:stretch>
            <a:fillRect/>
          </a:stretch>
        </p:blipFill>
        <p:spPr bwMode="auto">
          <a:xfrm>
            <a:off x="2285984" y="2928934"/>
            <a:ext cx="2256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17.privet.ru/lr/091e40d473ba0dcee55b828ff77e97e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72074"/>
            <a:ext cx="1714512" cy="1500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zooglobal.ru/wiki/assets/img/photogalary/kormlenie-fretki/img3.jpg"/>
          <p:cNvPicPr/>
          <p:nvPr/>
        </p:nvPicPr>
        <p:blipFill>
          <a:blip r:embed="rId6" cstate="print"/>
          <a:srcRect l="12496" r="12356"/>
          <a:stretch>
            <a:fillRect/>
          </a:stretch>
        </p:blipFill>
        <p:spPr bwMode="auto">
          <a:xfrm>
            <a:off x="5357818" y="2786058"/>
            <a:ext cx="1547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artmajeur.com/medias/standard/r/o/romanovaart05/artwork/10107526_jpg.jpg"/>
          <p:cNvPicPr/>
          <p:nvPr/>
        </p:nvPicPr>
        <p:blipFill>
          <a:blip r:embed="rId7" cstate="print"/>
          <a:srcRect t="8586" r="10853" b="13663"/>
          <a:stretch>
            <a:fillRect/>
          </a:stretch>
        </p:blipFill>
        <p:spPr bwMode="auto">
          <a:xfrm>
            <a:off x="5357818" y="1285860"/>
            <a:ext cx="17145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0"/>
            <a:ext cx="14166852" cy="79647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56"/>
            <a:ext cx="9144064" cy="628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803 – 601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455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803 – 601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28612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803 – 601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429132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803 – 601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500702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803 – 601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1071546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301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42926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303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21455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5074" y="328612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403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4357694"/>
            <a:ext cx="2286016" cy="7858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00364" y="1428736"/>
            <a:ext cx="3143272" cy="121444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00364" y="2571744"/>
            <a:ext cx="3143272" cy="114300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000364" y="1428736"/>
            <a:ext cx="3143272" cy="228601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00364" y="4786322"/>
            <a:ext cx="3143272" cy="107157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000364" y="4714884"/>
            <a:ext cx="3143272" cy="114300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c.photosight.ru/dc0/5433447_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stat17.privet.ru/lr/091e40d473ba0dcee55b828ff77e97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72074"/>
            <a:ext cx="1714512" cy="1500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zooglobal.ru/wiki/assets/img/photogalary/kormlenie-fretki/img3.jpg"/>
          <p:cNvPicPr/>
          <p:nvPr/>
        </p:nvPicPr>
        <p:blipFill>
          <a:blip r:embed="rId4" cstate="print"/>
          <a:srcRect l="12496" r="12356"/>
          <a:stretch>
            <a:fillRect/>
          </a:stretch>
        </p:blipFill>
        <p:spPr bwMode="auto">
          <a:xfrm>
            <a:off x="5357818" y="2786058"/>
            <a:ext cx="1547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artmajeur.com/medias/standard/r/o/romanovaart05/artwork/10107526_jpg.jpg"/>
          <p:cNvPicPr/>
          <p:nvPr/>
        </p:nvPicPr>
        <p:blipFill>
          <a:blip r:embed="rId5" cstate="print"/>
          <a:srcRect t="8586" r="10853" b="13663"/>
          <a:stretch>
            <a:fillRect/>
          </a:stretch>
        </p:blipFill>
        <p:spPr bwMode="auto">
          <a:xfrm>
            <a:off x="5357818" y="1285860"/>
            <a:ext cx="171451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e.sdelkasdelka.ru/images/%D0%9F%D0%BE%D1%81%D1%82%D0%B5%D1%80-%D1%81%D0%B2%D0%B8%D0%BD%D1%8C%D0%B8-%D0%B8-%D0%BA%D0%B0%D0%B1%D0%B0%D0%BD%D1%8B-%D0%BA%D0%B0%D0%B1%D0%B0%D0%BD%D0%B0-%D0%B7%D0%B8%D0%BC%D0%BE%D0%B9-1-10916_thumb.jpeg"/>
          <p:cNvPicPr/>
          <p:nvPr/>
        </p:nvPicPr>
        <p:blipFill>
          <a:blip r:embed="rId6"/>
          <a:srcRect t="27244" r="37618" b="13141"/>
          <a:stretch>
            <a:fillRect/>
          </a:stretch>
        </p:blipFill>
        <p:spPr bwMode="auto">
          <a:xfrm>
            <a:off x="6572264" y="4572008"/>
            <a:ext cx="22601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papers.ru/wallpapers/animals/Wolfs/13471/1500x1000_%D0%92%D0%BE%D0%BB%D0%BA-%D0%B2-%D0%BB%D0%B5%D1%81%D1%83.jpg"/>
          <p:cNvPicPr/>
          <p:nvPr/>
        </p:nvPicPr>
        <p:blipFill>
          <a:blip r:embed="rId7" cstate="print"/>
          <a:srcRect l="10470" t="27660" r="36827"/>
          <a:stretch>
            <a:fillRect/>
          </a:stretch>
        </p:blipFill>
        <p:spPr bwMode="auto">
          <a:xfrm>
            <a:off x="2928926" y="2928934"/>
            <a:ext cx="2256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-8.photosight.ru/668/4948141_xlarge.jpg"/>
          <p:cNvPicPr/>
          <p:nvPr/>
        </p:nvPicPr>
        <p:blipFill>
          <a:blip r:embed="rId8" cstate="print"/>
          <a:srcRect l="5357" t="18571" r="38571" b="10477"/>
          <a:stretch>
            <a:fillRect/>
          </a:stretch>
        </p:blipFill>
        <p:spPr bwMode="auto">
          <a:xfrm>
            <a:off x="7358082" y="357166"/>
            <a:ext cx="1495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dn.wallpapersafari.com/49/94/90N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43436" y="0"/>
            <a:ext cx="14166852" cy="79647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214554"/>
            <a:ext cx="5500726" cy="2214578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Impact"/>
              </a:rPr>
              <a:t>ФИЗМИНУТКА </a:t>
            </a:r>
            <a:endParaRPr lang="ru-RU" sz="6000" kern="1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7030A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2066</TotalTime>
  <Words>218</Words>
  <Application>Microsoft Office PowerPoint</Application>
  <PresentationFormat>Экран (4:3)</PresentationFormat>
  <Paragraphs>82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260</cp:revision>
  <dcterms:created xsi:type="dcterms:W3CDTF">2013-06-14T01:49:18Z</dcterms:created>
  <dcterms:modified xsi:type="dcterms:W3CDTF">2018-12-16T08:15:54Z</dcterms:modified>
</cp:coreProperties>
</file>